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6"/>
  </p:notesMasterIdLst>
  <p:sldIdLst>
    <p:sldId id="256" r:id="rId3"/>
    <p:sldId id="257" r:id="rId4"/>
    <p:sldId id="258" r:id="rId5"/>
  </p:sldIdLst>
  <p:sldSz cx="9144000" cy="5143500" type="screen16x9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8758" autoAdjust="0"/>
  </p:normalViewPr>
  <p:slideViewPr>
    <p:cSldViewPr snapToGrid="0">
      <p:cViewPr varScale="1">
        <p:scale>
          <a:sx n="67" d="100"/>
          <a:sy n="67" d="100"/>
        </p:scale>
        <p:origin x="19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43280" y="2160719"/>
            <a:ext cx="525744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525744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1943280" y="2583000"/>
            <a:ext cx="525744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63716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637160" y="2583000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1943280" y="2583000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525744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1943280" y="2160719"/>
            <a:ext cx="525744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5480" y="2160359"/>
            <a:ext cx="1012679" cy="8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5480" y="2160359"/>
            <a:ext cx="1012679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943280" y="2160719"/>
            <a:ext cx="525744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525744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637160" y="2160719"/>
            <a:ext cx="256536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39" cy="3981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1943280" y="2583000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3"/>
          </p:nvPr>
        </p:nvSpPr>
        <p:spPr>
          <a:xfrm>
            <a:off x="4637160" y="2160719"/>
            <a:ext cx="256536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463716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3"/>
          </p:nvPr>
        </p:nvSpPr>
        <p:spPr>
          <a:xfrm>
            <a:off x="4637160" y="2583000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63716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3"/>
          </p:nvPr>
        </p:nvSpPr>
        <p:spPr>
          <a:xfrm>
            <a:off x="1943280" y="2583000"/>
            <a:ext cx="525744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525744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1943280" y="2583000"/>
            <a:ext cx="525744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63716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3"/>
          </p:nvPr>
        </p:nvSpPr>
        <p:spPr>
          <a:xfrm>
            <a:off x="4637160" y="2583000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4"/>
          </p:nvPr>
        </p:nvSpPr>
        <p:spPr>
          <a:xfrm>
            <a:off x="1943280" y="2583000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525744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1943280" y="2160719"/>
            <a:ext cx="525744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5480" y="2160359"/>
            <a:ext cx="1012679" cy="8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5480" y="2160359"/>
            <a:ext cx="1012679" cy="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525744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37160" y="2160719"/>
            <a:ext cx="256536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39" cy="3981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1943280" y="2583000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3"/>
          </p:nvPr>
        </p:nvSpPr>
        <p:spPr>
          <a:xfrm>
            <a:off x="4637160" y="2160719"/>
            <a:ext cx="256536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3716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4637160" y="2583000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94328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37160" y="2160719"/>
            <a:ext cx="256536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1943280" y="2583000"/>
            <a:ext cx="5257440" cy="38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1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4573080"/>
            <a:ext cx="9143639" cy="56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67560" y="4763519"/>
            <a:ext cx="1290959" cy="20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0"/>
            <a:ext cx="9143639" cy="51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627479" y="528839"/>
            <a:ext cx="6857640" cy="2367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56279" y="3996360"/>
            <a:ext cx="3191399" cy="5151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12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4573080"/>
            <a:ext cx="9143639" cy="56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67560" y="4763519"/>
            <a:ext cx="1290959" cy="20844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>
            <a:off x="0" y="0"/>
            <a:ext cx="9143639" cy="5143319"/>
          </a:xfrm>
          <a:prstGeom prst="rect">
            <a:avLst/>
          </a:prstGeom>
          <a:solidFill>
            <a:srgbClr val="0F112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993600" y="2171880"/>
            <a:ext cx="714888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809639" y="3665519"/>
            <a:ext cx="3092039" cy="1230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amec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2189880" y="1828800"/>
            <a:ext cx="4668120" cy="68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ctr" rtl="0">
              <a:spcBef>
                <a:spcPts val="0"/>
              </a:spcBef>
              <a:buNone/>
            </a:pPr>
            <a:r>
              <a:rPr lang="en-US" sz="4000" b="0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2327100" y="304800"/>
            <a:ext cx="4302300" cy="9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</a:p>
        </p:txBody>
      </p:sp>
      <p:grpSp>
        <p:nvGrpSpPr>
          <p:cNvPr id="121" name="Shape 121"/>
          <p:cNvGrpSpPr/>
          <p:nvPr/>
        </p:nvGrpSpPr>
        <p:grpSpPr>
          <a:xfrm>
            <a:off x="961725" y="1919787"/>
            <a:ext cx="1731600" cy="763850"/>
            <a:chOff x="961725" y="1919787"/>
            <a:chExt cx="1731600" cy="763850"/>
          </a:xfrm>
        </p:grpSpPr>
        <p:sp>
          <p:nvSpPr>
            <p:cNvPr id="122" name="Shape 122"/>
            <p:cNvSpPr/>
            <p:nvPr/>
          </p:nvSpPr>
          <p:spPr>
            <a:xfrm>
              <a:off x="961725" y="2274137"/>
              <a:ext cx="1731600" cy="409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961725" y="1919787"/>
              <a:ext cx="15528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>
                  <a:solidFill>
                    <a:srgbClr val="EEEEEE"/>
                  </a:solidFill>
                  <a:latin typeface="Calibri"/>
                  <a:ea typeface="Calibri"/>
                  <a:cs typeface="Calibri"/>
                  <a:sym typeface="Calibri"/>
                </a:rPr>
                <a:t>Input / Event</a:t>
              </a:r>
            </a:p>
          </p:txBody>
        </p:sp>
      </p:grpSp>
      <p:grpSp>
        <p:nvGrpSpPr>
          <p:cNvPr id="124" name="Shape 124"/>
          <p:cNvGrpSpPr/>
          <p:nvPr/>
        </p:nvGrpSpPr>
        <p:grpSpPr>
          <a:xfrm>
            <a:off x="5973063" y="1977387"/>
            <a:ext cx="1776261" cy="731525"/>
            <a:chOff x="5973063" y="1977387"/>
            <a:chExt cx="1776261" cy="731525"/>
          </a:xfrm>
        </p:grpSpPr>
        <p:sp>
          <p:nvSpPr>
            <p:cNvPr id="125" name="Shape 125"/>
            <p:cNvSpPr/>
            <p:nvPr/>
          </p:nvSpPr>
          <p:spPr>
            <a:xfrm>
              <a:off x="6017725" y="2299412"/>
              <a:ext cx="1731600" cy="409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5973063" y="1977387"/>
              <a:ext cx="16422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>
                  <a:solidFill>
                    <a:srgbClr val="EEEEEE"/>
                  </a:solidFill>
                  <a:latin typeface="Calibri"/>
                  <a:ea typeface="Calibri"/>
                  <a:cs typeface="Calibri"/>
                  <a:sym typeface="Calibri"/>
                </a:rPr>
                <a:t>Output / Action</a:t>
              </a:r>
            </a:p>
          </p:txBody>
        </p:sp>
      </p:grpSp>
      <p:sp>
        <p:nvSpPr>
          <p:cNvPr id="127" name="Shape 127"/>
          <p:cNvSpPr txBox="1"/>
          <p:nvPr/>
        </p:nvSpPr>
        <p:spPr>
          <a:xfrm>
            <a:off x="3150949" y="3693575"/>
            <a:ext cx="2545799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AWS Lambda runs code 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150" y="1475575"/>
            <a:ext cx="1989399" cy="1989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Shape 129"/>
          <p:cNvGrpSpPr/>
          <p:nvPr/>
        </p:nvGrpSpPr>
        <p:grpSpPr>
          <a:xfrm>
            <a:off x="1981199" y="2801681"/>
            <a:ext cx="701579" cy="916532"/>
            <a:chOff x="444674" y="1735074"/>
            <a:chExt cx="1247474" cy="1619887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4674" y="1735074"/>
              <a:ext cx="1247474" cy="1247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Shape 131"/>
            <p:cNvSpPr txBox="1"/>
            <p:nvPr/>
          </p:nvSpPr>
          <p:spPr>
            <a:xfrm>
              <a:off x="638962" y="2945462"/>
              <a:ext cx="858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>
                  <a:solidFill>
                    <a:srgbClr val="EEEEEE"/>
                  </a:solidFill>
                  <a:latin typeface="Calibri"/>
                  <a:ea typeface="Calibri"/>
                  <a:cs typeface="Calibri"/>
                  <a:sym typeface="Calibri"/>
                </a:rPr>
                <a:t>S3</a:t>
              </a:r>
            </a:p>
          </p:txBody>
        </p:sp>
      </p:grpSp>
      <p:grpSp>
        <p:nvGrpSpPr>
          <p:cNvPr id="132" name="Shape 132"/>
          <p:cNvGrpSpPr/>
          <p:nvPr/>
        </p:nvGrpSpPr>
        <p:grpSpPr>
          <a:xfrm>
            <a:off x="5791199" y="2797752"/>
            <a:ext cx="701579" cy="916532"/>
            <a:chOff x="444674" y="1735074"/>
            <a:chExt cx="1247474" cy="1619887"/>
          </a:xfrm>
        </p:grpSpPr>
        <p:pic>
          <p:nvPicPr>
            <p:cNvPr id="133" name="Shape 1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4674" y="1735074"/>
              <a:ext cx="1247474" cy="1247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638962" y="2945462"/>
              <a:ext cx="858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>
                  <a:solidFill>
                    <a:srgbClr val="EEEEEE"/>
                  </a:solidFill>
                  <a:latin typeface="Calibri"/>
                  <a:ea typeface="Calibri"/>
                  <a:cs typeface="Calibri"/>
                  <a:sym typeface="Calibri"/>
                </a:rPr>
                <a:t>S3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304800" y="2743199"/>
            <a:ext cx="1447800" cy="914400"/>
            <a:chOff x="304800" y="2743199"/>
            <a:chExt cx="1447800" cy="914400"/>
          </a:xfrm>
        </p:grpSpPr>
        <p:pic>
          <p:nvPicPr>
            <p:cNvPr id="136" name="Shape 1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99" y="2743199"/>
              <a:ext cx="773966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304800" y="3352800"/>
              <a:ext cx="1447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3F3F3"/>
                  </a:solidFill>
                </a:rPr>
                <a:t>API Gateway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914400" y="3657600"/>
            <a:ext cx="1600200" cy="952500"/>
            <a:chOff x="838200" y="3924299"/>
            <a:chExt cx="1600200" cy="952500"/>
          </a:xfrm>
        </p:grpSpPr>
        <p:pic>
          <p:nvPicPr>
            <p:cNvPr id="139" name="Shape 1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19200" y="3924299"/>
              <a:ext cx="850167" cy="87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Shape 140"/>
            <p:cNvSpPr txBox="1"/>
            <p:nvPr/>
          </p:nvSpPr>
          <p:spPr>
            <a:xfrm>
              <a:off x="838200" y="4572000"/>
              <a:ext cx="16002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solidFill>
                    <a:srgbClr val="F3F3F3"/>
                  </a:solidFill>
                </a:rPr>
                <a:t>Cloudwatch Logs</a:t>
              </a:r>
            </a:p>
          </p:txBody>
        </p:sp>
      </p:grpSp>
      <p:grpSp>
        <p:nvGrpSpPr>
          <p:cNvPr id="141" name="Shape 141"/>
          <p:cNvGrpSpPr/>
          <p:nvPr/>
        </p:nvGrpSpPr>
        <p:grpSpPr>
          <a:xfrm>
            <a:off x="6320426" y="3654600"/>
            <a:ext cx="1002566" cy="1069800"/>
            <a:chOff x="6553200" y="3505200"/>
            <a:chExt cx="1002566" cy="1069800"/>
          </a:xfrm>
        </p:grpSpPr>
        <p:pic>
          <p:nvPicPr>
            <p:cNvPr id="142" name="Shape 1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53199" y="3505200"/>
              <a:ext cx="1002566" cy="1028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Shape 143"/>
            <p:cNvSpPr txBox="1"/>
            <p:nvPr/>
          </p:nvSpPr>
          <p:spPr>
            <a:xfrm>
              <a:off x="6738600" y="4343400"/>
              <a:ext cx="6528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>
                  <a:solidFill>
                    <a:srgbClr val="EEEEEE"/>
                  </a:solidFill>
                  <a:latin typeface="Calibri"/>
                  <a:ea typeface="Calibri"/>
                  <a:cs typeface="Calibri"/>
                  <a:sym typeface="Calibri"/>
                </a:rPr>
                <a:t>SNS</a:t>
              </a:r>
            </a:p>
          </p:txBody>
        </p:sp>
      </p:grpSp>
      <p:grpSp>
        <p:nvGrpSpPr>
          <p:cNvPr id="144" name="Shape 144"/>
          <p:cNvGrpSpPr/>
          <p:nvPr/>
        </p:nvGrpSpPr>
        <p:grpSpPr>
          <a:xfrm>
            <a:off x="6656243" y="2698172"/>
            <a:ext cx="1379400" cy="1180234"/>
            <a:chOff x="6754090" y="2590800"/>
            <a:chExt cx="1379400" cy="1180234"/>
          </a:xfrm>
        </p:grpSpPr>
        <p:pic>
          <p:nvPicPr>
            <p:cNvPr id="145" name="Shape 1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85617" y="2590800"/>
              <a:ext cx="1115382" cy="910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Shape 146"/>
            <p:cNvSpPr txBox="1"/>
            <p:nvPr/>
          </p:nvSpPr>
          <p:spPr>
            <a:xfrm>
              <a:off x="6754090" y="3237634"/>
              <a:ext cx="1379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solidFill>
                    <a:srgbClr val="F3F3F3"/>
                  </a:solidFill>
                </a:rPr>
                <a:t>Frontend Web App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457200" y="1586025"/>
            <a:ext cx="3657600" cy="188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0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</a:p>
          <a:p>
            <a:pPr lvl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</a:p>
          <a:p>
            <a:pPr marR="0" lvl="0" algn="ctr" rtl="0">
              <a:spcBef>
                <a:spcPts val="0"/>
              </a:spcBef>
              <a:buNone/>
            </a:pPr>
            <a:endParaRPr sz="4000">
              <a:solidFill>
                <a:srgbClr val="EEEEE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4582424" y="702029"/>
            <a:ext cx="974100" cy="97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4582424" y="3472929"/>
            <a:ext cx="974100" cy="97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5720200" y="3524466"/>
            <a:ext cx="3262800" cy="8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Mina Yousseif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en-US" sz="11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 u="sng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https://www.linkedin.com/in/myousseif/</a:t>
            </a:r>
            <a:r>
              <a:rPr lang="en-US" sz="11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en-US" sz="11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     </a:t>
            </a:r>
            <a:r>
              <a:rPr lang="en-US" sz="11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myousseif@malwarebytes.com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5738375" y="582380"/>
            <a:ext cx="3262800" cy="10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Jon Paul Lussier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en-US" sz="11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https://www.linkedin.com/in/jonpaullussier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en-US" sz="11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     </a:t>
            </a:r>
            <a:r>
              <a:rPr lang="en-US" sz="11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jplussier@malwarebytes.com</a:t>
            </a:r>
          </a:p>
        </p:txBody>
      </p:sp>
      <p:sp>
        <p:nvSpPr>
          <p:cNvPr id="156" name="Shape 156"/>
          <p:cNvSpPr/>
          <p:nvPr/>
        </p:nvSpPr>
        <p:spPr>
          <a:xfrm>
            <a:off x="4582424" y="2045929"/>
            <a:ext cx="974100" cy="97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5720200" y="1923679"/>
            <a:ext cx="3000000" cy="10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Cameron Eckelberry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Twitter</a:t>
            </a:r>
            <a:r>
              <a:rPr lang="en-US" sz="11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US" sz="11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@digitalberrybot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r>
              <a:rPr lang="en-US" sz="11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 u="sng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https://www.linkedin.com/in/cameck/</a:t>
            </a:r>
            <a:r>
              <a:rPr lang="en-US" sz="11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en-US" sz="11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:      </a:t>
            </a:r>
            <a:r>
              <a:rPr lang="en-US" sz="11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ceckelberry@malwarebytes.com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225" y="2098729"/>
            <a:ext cx="868500" cy="86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225" y="3525725"/>
            <a:ext cx="868500" cy="86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6">
            <a:alphaModFix/>
          </a:blip>
          <a:srcRect t="13875" b="19221"/>
          <a:stretch/>
        </p:blipFill>
        <p:spPr>
          <a:xfrm>
            <a:off x="4635225" y="751391"/>
            <a:ext cx="868500" cy="87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On-screen Show (16:9)</PresentationFormat>
  <Paragraphs>23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Office Theme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Mina Yousseif</cp:lastModifiedBy>
  <cp:revision>1</cp:revision>
  <dcterms:modified xsi:type="dcterms:W3CDTF">2017-08-24T19:10:50Z</dcterms:modified>
</cp:coreProperties>
</file>